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25DA26C6-7A95-4548-A5D2-F4A2EBCBB28C}"/>
    <pc:docChg chg="custSel modSld">
      <pc:chgData name="Charis Taylor" userId="f6f20823-7d5f-4176-a928-74bb03618d1d" providerId="ADAL" clId="{25DA26C6-7A95-4548-A5D2-F4A2EBCBB28C}" dt="2021-12-14T16:43:34.254" v="12" actId="1076"/>
      <pc:docMkLst>
        <pc:docMk/>
      </pc:docMkLst>
      <pc:sldChg chg="delSp">
        <pc:chgData name="Charis Taylor" userId="f6f20823-7d5f-4176-a928-74bb03618d1d" providerId="ADAL" clId="{25DA26C6-7A95-4548-A5D2-F4A2EBCBB28C}" dt="2021-12-08T12:48:07.233" v="0" actId="478"/>
        <pc:sldMkLst>
          <pc:docMk/>
          <pc:sldMk cId="3994442450" sldId="256"/>
        </pc:sldMkLst>
        <pc:spChg chg="del">
          <ac:chgData name="Charis Taylor" userId="f6f20823-7d5f-4176-a928-74bb03618d1d" providerId="ADAL" clId="{25DA26C6-7A95-4548-A5D2-F4A2EBCBB28C}" dt="2021-12-08T12:48:07.233" v="0" actId="478"/>
          <ac:spMkLst>
            <pc:docMk/>
            <pc:sldMk cId="3994442450" sldId="256"/>
            <ac:spMk id="3" creationId="{00000000-0000-0000-0000-000000000000}"/>
          </ac:spMkLst>
        </pc:spChg>
      </pc:sldChg>
      <pc:sldChg chg="modSp">
        <pc:chgData name="Charis Taylor" userId="f6f20823-7d5f-4176-a928-74bb03618d1d" providerId="ADAL" clId="{25DA26C6-7A95-4548-A5D2-F4A2EBCBB28C}" dt="2021-12-08T12:48:37.720" v="8" actId="20577"/>
        <pc:sldMkLst>
          <pc:docMk/>
          <pc:sldMk cId="3552067231" sldId="257"/>
        </pc:sldMkLst>
        <pc:spChg chg="mod">
          <ac:chgData name="Charis Taylor" userId="f6f20823-7d5f-4176-a928-74bb03618d1d" providerId="ADAL" clId="{25DA26C6-7A95-4548-A5D2-F4A2EBCBB28C}" dt="2021-12-08T12:48:37.720" v="8" actId="20577"/>
          <ac:spMkLst>
            <pc:docMk/>
            <pc:sldMk cId="3552067231" sldId="257"/>
            <ac:spMk id="2" creationId="{96821E01-CF9E-4AEB-AEAE-093D4ECA92BD}"/>
          </ac:spMkLst>
        </pc:spChg>
      </pc:sldChg>
      <pc:sldChg chg="delSp modSp">
        <pc:chgData name="Charis Taylor" userId="f6f20823-7d5f-4176-a928-74bb03618d1d" providerId="ADAL" clId="{25DA26C6-7A95-4548-A5D2-F4A2EBCBB28C}" dt="2021-12-14T16:43:34.254" v="12" actId="1076"/>
        <pc:sldMkLst>
          <pc:docMk/>
          <pc:sldMk cId="1770778739" sldId="258"/>
        </pc:sldMkLst>
        <pc:spChg chg="del">
          <ac:chgData name="Charis Taylor" userId="f6f20823-7d5f-4176-a928-74bb03618d1d" providerId="ADAL" clId="{25DA26C6-7A95-4548-A5D2-F4A2EBCBB28C}" dt="2021-12-14T16:43:31.493" v="11" actId="478"/>
          <ac:spMkLst>
            <pc:docMk/>
            <pc:sldMk cId="1770778739" sldId="258"/>
            <ac:spMk id="2" creationId="{A1A50FD4-6E85-4EDD-84E2-1CAFC8819A5B}"/>
          </ac:spMkLst>
        </pc:spChg>
        <pc:spChg chg="del">
          <ac:chgData name="Charis Taylor" userId="f6f20823-7d5f-4176-a928-74bb03618d1d" providerId="ADAL" clId="{25DA26C6-7A95-4548-A5D2-F4A2EBCBB28C}" dt="2021-12-14T16:43:23.359" v="9" actId="478"/>
          <ac:spMkLst>
            <pc:docMk/>
            <pc:sldMk cId="1770778739" sldId="258"/>
            <ac:spMk id="3" creationId="{74C51945-D732-4F3D-A7B9-FEA27634B9C5}"/>
          </ac:spMkLst>
        </pc:spChg>
        <pc:picChg chg="mod">
          <ac:chgData name="Charis Taylor" userId="f6f20823-7d5f-4176-a928-74bb03618d1d" providerId="ADAL" clId="{25DA26C6-7A95-4548-A5D2-F4A2EBCBB28C}" dt="2021-12-14T16:43:34.254" v="12" actId="1076"/>
          <ac:picMkLst>
            <pc:docMk/>
            <pc:sldMk cId="1770778739" sldId="258"/>
            <ac:picMk id="2050" creationId="{2FF11921-0A5C-46C5-9B0E-901C965D009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CQSfI_tXZL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istory of Lighting | The Victorian Emporium">
            <a:extLst>
              <a:ext uri="{FF2B5EF4-FFF2-40B4-BE49-F238E27FC236}">
                <a16:creationId xmlns:a16="http://schemas.microsoft.com/office/drawing/2014/main" id="{DC591081-7EA3-46FD-88D6-72FE47863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0"/>
            <a:ext cx="10572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 Christmas Carol</a:t>
            </a: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vising the Key Context of &amp;#39;A Christmas Carol&amp;#39; – all the basics for your  revision notes! – Miss Huttlestone&amp;#39;s GCSE English">
            <a:hlinkClick r:id="rId2"/>
            <a:extLst>
              <a:ext uri="{FF2B5EF4-FFF2-40B4-BE49-F238E27FC236}">
                <a16:creationId xmlns:a16="http://schemas.microsoft.com/office/drawing/2014/main" id="{2FF11921-0A5C-46C5-9B0E-901C965D0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25" y="623197"/>
            <a:ext cx="11057350" cy="5611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778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5735-7F88-45BC-8034-5DA3BFEAF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9C515-2252-49BF-AE33-3F0AFEEE8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6" name="Picture 4" descr="Department 56 Scrooge and Marley Counting House - Closeup of Ebenezer  Scrooge | Scrooge christmas, A christmas carol themes, Christmas door  decorating contest">
            <a:extLst>
              <a:ext uri="{FF2B5EF4-FFF2-40B4-BE49-F238E27FC236}">
                <a16:creationId xmlns:a16="http://schemas.microsoft.com/office/drawing/2014/main" id="{2C703E81-63A6-4576-8C2B-2FDB9D7B4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0"/>
            <a:ext cx="4570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321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21E01-CF9E-4AEB-AEAE-093D4ECA9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you know already about Dickens and </a:t>
            </a:r>
            <a:r>
              <a:rPr lang="en-GB" i="1" dirty="0"/>
              <a:t>A Christmas Carol</a:t>
            </a:r>
            <a:r>
              <a:rPr lang="en-GB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A0012-3EFC-42DD-B155-E4F0403FC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067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E0998B1-B26A-472D-8FB5-5A4410C6AB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20E8094-BF67-4E86-AF1E-E6F6391205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0658E1-28F2-43BA-A028-5E0A4698BAEA}">
  <ds:schemaRefs>
    <ds:schemaRef ds:uri="http://purl.org/dc/terms/"/>
    <ds:schemaRef ds:uri="http://schemas.microsoft.com/office/2006/metadata/properties"/>
    <ds:schemaRef ds:uri="http://purl.org/dc/dcmitype/"/>
    <ds:schemaRef ds:uri="a5ca2c14-d559-4d0f-b326-ae05938bf16d"/>
    <ds:schemaRef ds:uri="http://schemas.microsoft.com/office/2006/documentManagement/types"/>
    <ds:schemaRef ds:uri="3520c626-eb21-49a0-b42b-66ade828090c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503</TotalTime>
  <Words>15</Words>
  <Application>Microsoft Office PowerPoint</Application>
  <PresentationFormat>Widescreen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Open Sans Light</vt:lpstr>
      <vt:lpstr>Office Theme</vt:lpstr>
      <vt:lpstr>A Christmas Carol</vt:lpstr>
      <vt:lpstr>PowerPoint Presentation</vt:lpstr>
      <vt:lpstr>PowerPoint Presentation</vt:lpstr>
      <vt:lpstr>What do you know already about Dickens and A Christmas Carol?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Christmas Carol</dc:title>
  <dc:creator>Charis Taylor</dc:creator>
  <cp:lastModifiedBy>Charis Taylor</cp:lastModifiedBy>
  <cp:revision>5</cp:revision>
  <dcterms:created xsi:type="dcterms:W3CDTF">2021-12-03T12:19:27Z</dcterms:created>
  <dcterms:modified xsi:type="dcterms:W3CDTF">2021-12-14T16:43:37Z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